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257" r:id="rId2"/>
    <p:sldId id="285" r:id="rId3"/>
    <p:sldId id="287" r:id="rId4"/>
    <p:sldId id="426" r:id="rId5"/>
    <p:sldId id="427" r:id="rId6"/>
    <p:sldId id="431" r:id="rId7"/>
    <p:sldId id="429" r:id="rId8"/>
    <p:sldId id="428" r:id="rId9"/>
    <p:sldId id="430" r:id="rId10"/>
    <p:sldId id="294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.jp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rungthep" panose="02000400000000000000" pitchFamily="2" charset="-34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AFE8FFE-4460-4C08-9B65-5AB5E4084FF5}"/>
              </a:ext>
            </a:extLst>
          </p:cNvPr>
          <p:cNvSpPr/>
          <p:nvPr/>
        </p:nvSpPr>
        <p:spPr>
          <a:xfrm>
            <a:off x="674914" y="2973833"/>
            <a:ext cx="1084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</p:spTree>
    <p:extLst>
      <p:ext uri="{BB962C8B-B14F-4D97-AF65-F5344CB8AC3E}">
        <p14:creationId xmlns:p14="http://schemas.microsoft.com/office/powerpoint/2010/main" val="4005828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FA52700-3E7D-403C-A4EA-4E1D616E1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3" y="1328737"/>
            <a:ext cx="11398632" cy="368901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64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273889"/>
            <a:ext cx="10294374" cy="472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8782"/>
              </p:ext>
            </p:extLst>
          </p:nvPr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44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63536"/>
            <a:ext cx="11368434" cy="5177075"/>
            <a:chOff x="378316" y="757440"/>
            <a:chExt cx="11368434" cy="5177075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5853945" y="2063000"/>
              <a:ext cx="252805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5853945" y="4145826"/>
              <a:ext cx="2528056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99098" y="3925272"/>
              <a:ext cx="2855366" cy="2009243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0543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96083AD-842C-4738-B664-125ED48EA57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87" t="33577" r="64838" b="18713"/>
          <a:stretch/>
        </p:blipFill>
        <p:spPr>
          <a:xfrm>
            <a:off x="8566026" y="985801"/>
            <a:ext cx="3180723" cy="249047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4779ABC2-4FEC-4880-B358-3DF664489D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1410" y="1149941"/>
            <a:ext cx="2552429" cy="35649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6B452221-4354-45F1-B8CF-9BDFB86CBB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8125" y="1827840"/>
            <a:ext cx="2575428" cy="363549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D677B01-C08C-43A7-B01F-6DF54CD428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6138" y="4024172"/>
            <a:ext cx="2829756" cy="201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9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608</Words>
  <Application>Microsoft Office PowerPoint</Application>
  <PresentationFormat>Panoramiczny</PresentationFormat>
  <Paragraphs>68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198</cp:revision>
  <dcterms:created xsi:type="dcterms:W3CDTF">2017-12-14T14:22:37Z</dcterms:created>
  <dcterms:modified xsi:type="dcterms:W3CDTF">2021-05-17T20:57:56Z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